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8" r:id="rId1"/>
  </p:sldMasterIdLst>
  <p:sldIdLst>
    <p:sldId id="261" r:id="rId2"/>
    <p:sldId id="263" r:id="rId3"/>
    <p:sldId id="264" r:id="rId4"/>
    <p:sldId id="262" r:id="rId5"/>
    <p:sldId id="267" r:id="rId6"/>
    <p:sldId id="268" r:id="rId7"/>
    <p:sldId id="269" r:id="rId8"/>
    <p:sldId id="270" r:id="rId9"/>
    <p:sldId id="271" r:id="rId10"/>
    <p:sldId id="272" r:id="rId11"/>
    <p:sldId id="265" r:id="rId12"/>
    <p:sldId id="266" r:id="rId13"/>
    <p:sldId id="260" r:id="rId14"/>
    <p:sldId id="256" r:id="rId15"/>
    <p:sldId id="257" r:id="rId16"/>
    <p:sldId id="258" r:id="rId17"/>
    <p:sldId id="25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1522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003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8081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716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962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1926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19611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7706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00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51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5229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32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8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612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4115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999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4349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A38E-A959-48F7-801E-68C418534347}" type="datetimeFigureOut">
              <a:rPr lang="he-IL" smtClean="0"/>
              <a:t>כ"ח/סיון/תשפ"ב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70770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581165DE-C561-3D8F-2D07-94002557D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2700" y="2181225"/>
            <a:ext cx="7086600" cy="4457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Collaboration In Artificial Intelligence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</a:t>
            </a: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MA-STRIPS problem 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Gym – Model Problem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Instructor: Prof. Roni Stein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Gil Hatav, Netanel Prat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E4108E09-6019-8AEE-54C4-D54D55B88869}"/>
              </a:ext>
            </a:extLst>
          </p:cNvPr>
          <p:cNvGrpSpPr/>
          <p:nvPr/>
        </p:nvGrpSpPr>
        <p:grpSpPr>
          <a:xfrm>
            <a:off x="3479869" y="439907"/>
            <a:ext cx="5232258" cy="1667108"/>
            <a:chOff x="3663168" y="403702"/>
            <a:chExt cx="5232258" cy="1667108"/>
          </a:xfrm>
        </p:grpSpPr>
        <p:pic>
          <p:nvPicPr>
            <p:cNvPr id="2058" name="Picture 10" descr="Publications &amp; Media Relations - University Graphic Materials, Logos, and  Standards">
              <a:extLst>
                <a:ext uri="{FF2B5EF4-FFF2-40B4-BE49-F238E27FC236}">
                  <a16:creationId xmlns:a16="http://schemas.microsoft.com/office/drawing/2014/main" id="{2B517229-C0F2-93C9-8EDC-5811582CDF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626" y="457200"/>
              <a:ext cx="4876800" cy="1309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תמונה 8">
              <a:extLst>
                <a:ext uri="{FF2B5EF4-FFF2-40B4-BE49-F238E27FC236}">
                  <a16:creationId xmlns:a16="http://schemas.microsoft.com/office/drawing/2014/main" id="{38B48B43-6CFE-C1B4-A1EF-5F39AE2DA1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63168" y="403702"/>
              <a:ext cx="1705213" cy="1667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0643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7D477DD1-E3C6-2CB4-D8E7-92E20E5AF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82" y="3101777"/>
            <a:ext cx="4667235" cy="195455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3A4F4C02-9E31-A32A-70F2-AFC66DA20732}"/>
              </a:ext>
            </a:extLst>
          </p:cNvPr>
          <p:cNvSpPr txBox="1"/>
          <p:nvPr/>
        </p:nvSpPr>
        <p:spPr>
          <a:xfrm>
            <a:off x="4253882" y="1024063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Goal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582506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219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Our work: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created a generic generator for the gym – model problem 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We have created a generic template for the problem.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The generator generates the PDDL domain and problem files.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The generator has 2 modes: 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Fully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 </a:t>
            </a:r>
            <a:r>
              <a:rPr lang="en-US" altLang="he-IL" sz="2000" dirty="0"/>
              <a:t>according to given parameters (#agents, #min_CE, #max_CE, #min_SE, #max_SE).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Manual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creating</a:t>
            </a: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 by reading files.</a:t>
            </a:r>
          </a:p>
        </p:txBody>
      </p:sp>
    </p:spTree>
    <p:extLst>
      <p:ext uri="{BB962C8B-B14F-4D97-AF65-F5344CB8AC3E}">
        <p14:creationId xmlns:p14="http://schemas.microsoft.com/office/powerpoint/2010/main" val="927391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 err="1">
                <a:ln>
                  <a:noFill/>
                </a:ln>
                <a:effectLst/>
              </a:rPr>
              <a:t>Illustraion</a:t>
            </a: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2" name="video3986406887">
            <a:hlinkClick r:id="" action="ppaction://media"/>
            <a:extLst>
              <a:ext uri="{FF2B5EF4-FFF2-40B4-BE49-F238E27FC236}">
                <a16:creationId xmlns:a16="http://schemas.microsoft.com/office/drawing/2014/main" id="{1E49DEF8-8065-8D2F-C030-A327A46645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4602" y="1105088"/>
            <a:ext cx="8497302" cy="477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5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2948866" y="2828835"/>
            <a:ext cx="62942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/>
              <a:t>Results</a:t>
            </a:r>
            <a:endParaRPr lang="he-IL" sz="7200" b="1" dirty="0"/>
          </a:p>
        </p:txBody>
      </p:sp>
    </p:spTree>
    <p:extLst>
      <p:ext uri="{BB962C8B-B14F-4D97-AF65-F5344CB8AC3E}">
        <p14:creationId xmlns:p14="http://schemas.microsoft.com/office/powerpoint/2010/main" val="2450591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77F7B365-21DD-F5F3-6BE5-1A1D6861E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159"/>
            <a:ext cx="12192000" cy="630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8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B9577FA-23A2-0D10-1C95-3BBF89624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654"/>
            <a:ext cx="12192000" cy="651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4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349BD17-6463-BCB9-4D47-201A1C73A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822"/>
            <a:ext cx="12192000" cy="640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112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0431C10-F1AF-205C-C1E5-08221F7DC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919"/>
            <a:ext cx="12192000" cy="633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7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7673" y="254000"/>
            <a:ext cx="11028217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none" strike="noStrike" cap="none" normalizeH="0" baseline="0" dirty="0">
                <a:ln>
                  <a:noFill/>
                </a:ln>
                <a:effectLst/>
              </a:rPr>
              <a:t>Introducing the problem: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The problem is about creating </a:t>
            </a:r>
            <a:r>
              <a:rPr lang="en-US" altLang="he-IL" sz="2000" u="sng" dirty="0"/>
              <a:t>training programs </a:t>
            </a:r>
            <a:r>
              <a:rPr lang="en-US" altLang="he-IL" sz="2000" dirty="0"/>
              <a:t>for trainees that come to the gym.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couple of trainees that wants to train in the gym at specific time.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Each trainee has a </a:t>
            </a:r>
            <a:r>
              <a:rPr lang="en-US" altLang="he-IL" sz="2000" u="sng" dirty="0"/>
              <a:t>training program </a:t>
            </a:r>
            <a:r>
              <a:rPr lang="en-US" altLang="he-IL" sz="2000" dirty="0"/>
              <a:t>he wants to </a:t>
            </a:r>
            <a:r>
              <a:rPr lang="en-US" altLang="he-IL" sz="2000" u="sng" dirty="0"/>
              <a:t>achieve during the session.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In the gym there are </a:t>
            </a:r>
            <a:r>
              <a:rPr lang="en-US" altLang="he-IL" sz="2000" u="sng" dirty="0"/>
              <a:t>standalone exercises </a:t>
            </a:r>
            <a:r>
              <a:rPr lang="en-US" altLang="he-IL" sz="2000" dirty="0"/>
              <a:t>and </a:t>
            </a:r>
            <a:r>
              <a:rPr lang="en-US" altLang="he-IL" sz="2000" u="sng" dirty="0"/>
              <a:t>collaborative exercises.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	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3074" name="Picture 2" descr="Gym GIF | Gfycat">
            <a:extLst>
              <a:ext uri="{FF2B5EF4-FFF2-40B4-BE49-F238E27FC236}">
                <a16:creationId xmlns:a16="http://schemas.microsoft.com/office/drawing/2014/main" id="{015CC53A-D714-5C52-2683-DAFAA72CB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714" y="4561175"/>
            <a:ext cx="3546571" cy="204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17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849745" y="2074783"/>
            <a:ext cx="10492509" cy="172354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     		   </a:t>
            </a:r>
            <a:r>
              <a:rPr lang="en-US" altLang="he-IL" sz="5400" dirty="0"/>
              <a:t>The Goal: </a:t>
            </a: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he-IL" sz="2400" dirty="0"/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    Plan the shortest </a:t>
            </a:r>
            <a:r>
              <a:rPr lang="en-US" altLang="he-IL" sz="2800" u="sng" dirty="0"/>
              <a:t>training program</a:t>
            </a:r>
            <a:r>
              <a:rPr lang="en-US" altLang="he-IL" sz="2800" dirty="0"/>
              <a:t> for </a:t>
            </a:r>
            <a:r>
              <a:rPr lang="en-US" altLang="he-IL" sz="2800" u="sng" dirty="0"/>
              <a:t>trainees</a:t>
            </a:r>
            <a:r>
              <a:rPr lang="en-US" altLang="he-IL" sz="2800" dirty="0"/>
              <a:t> as a </a:t>
            </a:r>
            <a:r>
              <a:rPr lang="en-US" altLang="he-IL" sz="2800" i="1" u="sng" dirty="0"/>
              <a:t>group</a:t>
            </a:r>
            <a:endParaRPr kumimoji="0" lang="en-US" altLang="he-IL" sz="2800" b="0" i="1" u="sng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8339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1" i="0" u="sng" strike="noStrike" cap="none" normalizeH="0" baseline="0" dirty="0">
                    <a:ln>
                      <a:noFill/>
                    </a:ln>
                    <a:effectLst/>
                  </a:rPr>
                  <a:t>Formalizing the problem: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he-IL" sz="2000" dirty="0"/>
                  <a:t>Trainees: </a:t>
                </a:r>
                <a14:m>
                  <m:oMath xmlns:m="http://schemas.openxmlformats.org/officeDocument/2006/math"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𝐴𝑔𝑒𝑛𝑡𝑠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∈[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]}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he-IL" sz="2000" dirty="0"/>
                  <a:t>Collaborative Exercises : CE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Squat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Deadlift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BenchPress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Arms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SeatedInclineDumbbellCurl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Standalone Exercises</a:t>
                </a:r>
                <a:r>
                  <a:rPr kumimoji="0" lang="en-US" altLang="he-IL" sz="2000" b="0" i="0" u="none" strike="noStrike" cap="none" normalizeH="0" dirty="0">
                    <a:ln>
                      <a:noFill/>
                    </a:ln>
                    <a:effectLst/>
                  </a:rPr>
                  <a:t> </a:t>
                </a: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: SE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Lunges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PushPress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PushUps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PullUps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TBarR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30</m:t>
                        </m:r>
                        <m:r>
                          <m:rPr>
                            <m:nor/>
                          </m:rPr>
                          <a:rPr lang="en-US"/>
                          <m:t>DegreeLatPulldown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Training Program: </a:t>
                </a:r>
                <a14:m>
                  <m:oMath xmlns:m="http://schemas.openxmlformats.org/officeDocument/2006/math"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𝑇𝑅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  <m:sSub>
                          <m:sSubPr>
                            <m:ctrlP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∈[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1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,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]}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altLang="he-IL" sz="2000" dirty="0"/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Objective Function: MakeSpan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</p:txBody>
          </p:sp>
        </mc:Choice>
        <mc:Fallback xmlns=""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blipFill>
                <a:blip r:embed="rId2"/>
                <a:stretch>
                  <a:fillRect l="-553" t="-72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625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40E264B-56C2-27F7-510E-27AE255F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89" y="3675114"/>
            <a:ext cx="6773220" cy="2810267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9A805D75-DEE7-D982-9634-4F28BDA10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413" y="1923840"/>
            <a:ext cx="9107171" cy="1505160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74A63F6-521D-A1B0-353C-FF890DCD8C26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Types &amp; Predicates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14796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4CE80A34-649C-40AD-0242-77757B5F2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969" y="1393794"/>
            <a:ext cx="4614061" cy="5016743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9AF6EB3-4545-C833-0CB7-0EF953D1BA1D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691854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31C5C21-89B3-A5D7-B461-76EE5B3DD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912" y="1845607"/>
            <a:ext cx="5184175" cy="439193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666F26F-1CCD-46ED-CD4A-EB8BA561F4B9}"/>
              </a:ext>
            </a:extLst>
          </p:cNvPr>
          <p:cNvSpPr txBox="1"/>
          <p:nvPr/>
        </p:nvSpPr>
        <p:spPr>
          <a:xfrm>
            <a:off x="4253882" y="435792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69452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A6DAF329-50B2-3477-A5EE-62C20FAF6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503" y="2061075"/>
            <a:ext cx="5978994" cy="421826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447F001-7980-017E-6A0A-3CD1FE94E3EA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33174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A85EB82-145F-C50E-7A7A-E7CEE143D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80" y="1339324"/>
            <a:ext cx="5477639" cy="531569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199286D1-290F-0A31-1595-665EBC81538D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Init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766538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כחול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128</TotalTime>
  <Words>243</Words>
  <Application>Microsoft Office PowerPoint</Application>
  <PresentationFormat>מסך רחב</PresentationFormat>
  <Paragraphs>48</Paragraphs>
  <Slides>17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17</vt:i4>
      </vt:variant>
    </vt:vector>
  </HeadingPairs>
  <TitlesOfParts>
    <vt:vector size="22" baseType="lpstr">
      <vt:lpstr>Arial</vt:lpstr>
      <vt:lpstr>Cambria Math</vt:lpstr>
      <vt:lpstr>Times New Roman</vt:lpstr>
      <vt:lpstr>Tw Cen MT</vt:lpstr>
      <vt:lpstr>מעגל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netanel prat</dc:creator>
  <cp:lastModifiedBy>Gil Hatav</cp:lastModifiedBy>
  <cp:revision>16</cp:revision>
  <dcterms:created xsi:type="dcterms:W3CDTF">2022-06-27T12:16:54Z</dcterms:created>
  <dcterms:modified xsi:type="dcterms:W3CDTF">2022-06-27T17:27:10Z</dcterms:modified>
</cp:coreProperties>
</file>

<file path=docProps/thumbnail.jpeg>
</file>